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6"/>
  </p:notesMasterIdLst>
  <p:sldIdLst>
    <p:sldId id="418" r:id="rId3"/>
    <p:sldId id="386" r:id="rId4"/>
    <p:sldId id="445" r:id="rId5"/>
    <p:sldId id="429" r:id="rId6"/>
    <p:sldId id="460" r:id="rId7"/>
    <p:sldId id="593" r:id="rId8"/>
    <p:sldId id="594" r:id="rId9"/>
    <p:sldId id="595" r:id="rId10"/>
    <p:sldId id="596" r:id="rId11"/>
    <p:sldId id="597" r:id="rId12"/>
    <p:sldId id="598" r:id="rId13"/>
    <p:sldId id="599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4" r:id="rId28"/>
    <p:sldId id="615" r:id="rId29"/>
    <p:sldId id="616" r:id="rId30"/>
    <p:sldId id="617" r:id="rId31"/>
    <p:sldId id="480" r:id="rId32"/>
    <p:sldId id="479" r:id="rId33"/>
    <p:sldId id="511" r:id="rId34"/>
    <p:sldId id="501" r:id="rId35"/>
    <p:sldId id="513" r:id="rId36"/>
    <p:sldId id="622" r:id="rId37"/>
    <p:sldId id="623" r:id="rId38"/>
    <p:sldId id="624" r:id="rId39"/>
    <p:sldId id="625" r:id="rId40"/>
    <p:sldId id="626" r:id="rId41"/>
    <p:sldId id="452" r:id="rId42"/>
    <p:sldId id="451" r:id="rId43"/>
    <p:sldId id="514" r:id="rId44"/>
    <p:sldId id="449" r:id="rId45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A724B"/>
    <a:srgbClr val="D1EEAC"/>
    <a:srgbClr val="9AC39A"/>
    <a:srgbClr val="96A8C3"/>
    <a:srgbClr val="FFFFCC"/>
    <a:srgbClr val="009900"/>
    <a:srgbClr val="A3B8C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8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8/7/2017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56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4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39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5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3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55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2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1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59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8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1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57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4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17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20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6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4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50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05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66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25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3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00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1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9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err="1"/>
              <a:t>JNLP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Network Launch Protocol (JNLP) enables an application to be launched on a client desktop by using resources that are hosted on a remote web server. Java Plug-in software and Java Web Start software are considered JNLP clients because they can launch remotely hosted applets and applications on a client desktop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2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5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07.08.2017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07.08.2017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itvdn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ffice.microsoft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Разработка приложений для платформы </a:t>
            </a:r>
            <a:r>
              <a:rPr lang="ru-RU" sz="2800" dirty="0" err="1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Модули для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2426" y="2057400"/>
            <a:ext cx="100789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Добавление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новой функциональности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IDE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например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NB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mindmap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easyUML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сторонних технологий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качестве части среды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Возможна публикация 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репозитории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(на портале)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модулей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Модуль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может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работать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не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только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составе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IDE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но и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как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самостоятельное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приложение</a:t>
            </a:r>
            <a:endParaRPr lang="en-US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87" y="2285783"/>
            <a:ext cx="1343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24833"/>
            <a:ext cx="6220309" cy="4138612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Создаем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проект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6020" y="1524833"/>
            <a:ext cx="344957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Модуль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- самостоятельный модуль, не зависящий от других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Набор модулей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- группа зависимых модулей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Оболочка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- оборачивает функциональность сторонней библиотеки в модуль для дальнейшего импорта этого модуля</a:t>
            </a:r>
          </a:p>
        </p:txBody>
      </p:sp>
      <p:sp>
        <p:nvSpPr>
          <p:cNvPr id="5" name="Rectangle 4"/>
          <p:cNvSpPr/>
          <p:nvPr/>
        </p:nvSpPr>
        <p:spPr>
          <a:xfrm>
            <a:off x="8601172" y="2542881"/>
            <a:ext cx="2447827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4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Настройка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проекта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9" y="1752600"/>
            <a:ext cx="5425010" cy="36094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752600"/>
            <a:ext cx="5410200" cy="359961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94712" y="5553026"/>
            <a:ext cx="80977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Готово!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Теперь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можно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наполнить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модуль см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ыслом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добавить элементы</a:t>
            </a:r>
          </a:p>
        </p:txBody>
      </p:sp>
    </p:spTree>
    <p:extLst>
      <p:ext uri="{BB962C8B-B14F-4D97-AF65-F5344CB8AC3E}">
        <p14:creationId xmlns:p14="http://schemas.microsoft.com/office/powerpoint/2010/main" val="195052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Добавляем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лемент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действие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63" y="1404676"/>
            <a:ext cx="6538912" cy="48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Доступность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uk-UA" sz="2800" dirty="0" err="1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расположение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элемента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5194607" cy="3852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38" y="1747887"/>
            <a:ext cx="5200962" cy="38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Последние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штрихи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33" y="1414053"/>
            <a:ext cx="6489572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2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Результат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2400300" cy="2733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37" y="1524000"/>
            <a:ext cx="8437563" cy="2018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843" y="3296048"/>
            <a:ext cx="6496957" cy="26864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8169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Добавляем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лемент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окно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5500687" cy="3811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753538"/>
            <a:ext cx="3513137" cy="19049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36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Добавляем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э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лемент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окно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4" y="1752600"/>
            <a:ext cx="5094679" cy="3774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34" y="1752600"/>
            <a:ext cx="4972050" cy="37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Результат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447800"/>
            <a:ext cx="2505075" cy="2733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447800"/>
            <a:ext cx="7758112" cy="24313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4236"/>
          <a:stretch/>
        </p:blipFill>
        <p:spPr>
          <a:xfrm>
            <a:off x="4803069" y="3564882"/>
            <a:ext cx="6939316" cy="25311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134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клиентских приложений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156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приложения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6927"/>
            <a:ext cx="5272087" cy="3653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756928"/>
            <a:ext cx="5272087" cy="36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Добавление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модулей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приложение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47" y="2590832"/>
            <a:ext cx="3404005" cy="15239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881513" y="2891151"/>
            <a:ext cx="5786487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Можно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как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создать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новые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модули (см. выше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), так и использовать уже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написанные ранее</a:t>
            </a:r>
            <a:endParaRPr lang="ru-RU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66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Свойства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проекта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брендинг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26124"/>
            <a:ext cx="5191125" cy="3883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125" y="2037666"/>
            <a:ext cx="4321999" cy="3883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39" y="1600200"/>
            <a:ext cx="4321999" cy="38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0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инсталлятора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648846"/>
            <a:ext cx="4059842" cy="2070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48846"/>
            <a:ext cx="5638800" cy="42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6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Примеры приложений на платформе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2894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NATO MICE Console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93" y="1468430"/>
            <a:ext cx="8192013" cy="47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NASA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31251"/>
            <a:ext cx="4957065" cy="2788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631623"/>
            <a:ext cx="4610944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60877"/>
            <a:ext cx="4800600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07" y="2119280"/>
            <a:ext cx="2419185" cy="182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85" y="4388644"/>
            <a:ext cx="2362200" cy="1771650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Boeing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4463654" cy="346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52600"/>
            <a:ext cx="4463654" cy="34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приложения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3401" y="2459534"/>
            <a:ext cx="586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Т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ысячи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других приложений – с открытым кодом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коммерческих, их самых разных отраслей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в 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т.ч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NetBeans,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VisualVM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…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 Platform Showcase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0513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приложений для платформы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платформа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200" y="24384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Доработка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созданной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ранее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модели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банкомата –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перенос на платформу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71159" y="20288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559" y="28731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2133600"/>
            <a:ext cx="99060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–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платформа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чем преимущества использования готовой платформы?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чем отличие между модулем и приложением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каком виде вы можете распространять свои приложения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мы узнали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2219" y="1486745"/>
            <a:ext cx="96774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1. Введение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2. Объектно-ориентированное программирование.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Документирование программ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3. Проектирование иерархии классов. Знакомство с UML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4. Особенности создания классов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5. Рефакторинг. Типичные архитектурные решения и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антипаттерны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6. Обработка ошибок и исключений. Отладка, тестирование и профилирование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7. Коллекции и дженерики</a:t>
            </a:r>
            <a:endParaRPr lang="uk-UA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087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мы узнали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7919" y="1676400"/>
            <a:ext cx="99060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8. Основы ввода-вывода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9. Работа с консолью и файловой системой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10. Создание графического интерфейса пользователя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11. Обработка событий от интерфейсных элементов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12.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Многопоточность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13. Работа с сетью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Урок 14. Разработка приложений для платформы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Подведение итогов. Итоговое тестирование</a:t>
            </a:r>
            <a:endParaRPr lang="uk-UA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8767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осталось за рамками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90800" y="2246623"/>
            <a:ext cx="4419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Java-</a:t>
            </a: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апплетов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Подробное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рассмотрение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endParaRPr lang="uk-UA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 базами </a:t>
            </a: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веб-сервисов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uk-UA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141848"/>
            <a:ext cx="17430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29484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дальше?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7600" y="2438400"/>
            <a:ext cx="77724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практикуйтесь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uk-UA" sz="5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Посетите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портал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Oracle Technology Network for Java Developers</a:t>
            </a:r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ru-RU" sz="5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 бы не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сертифицироваться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53829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610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1714500"/>
            <a:ext cx="37719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324600" y="2724150"/>
            <a:ext cx="4243033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400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8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 Бабич</a:t>
            </a:r>
            <a:br>
              <a:rPr lang="ru-RU" sz="28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400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00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http://ProductivityBlog.com.ua</a:t>
            </a:r>
            <a:endParaRPr lang="ru-RU" sz="2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3515979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Разработка приложений для платформы </a:t>
            </a:r>
            <a:r>
              <a:rPr lang="ru-RU" sz="32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ru-RU" sz="32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286000" y="2362200"/>
            <a:ext cx="8077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Обзор платформы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Разработка подключаемых модулей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Разработка клиентских приложений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Примеры приложений на платформе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Обзор платформы </a:t>
            </a:r>
            <a:r>
              <a:rPr lang="en-US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как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платформа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92896" y="1820529"/>
            <a:ext cx="9211560" cy="407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Платформа 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развитая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инфраструктура </a:t>
            </a:r>
            <a:r>
              <a:rPr lang="ru-RU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Swing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 открытым исходным кодом для построения клиентских приложений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представляет собой «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приложение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» – среду  выполнения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	IDE 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одно из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тысяч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приложений, построенных на ее основе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1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Главный принцип - 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модульность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: повторное использование в целом 	</a:t>
            </a:r>
            <a:b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 как набор макрокомпонентов, интегрированных через </a:t>
            </a:r>
            <a:r>
              <a:rPr lang="ru-RU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стандарный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</a:t>
            </a:r>
            <a:b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093438"/>
            <a:ext cx="2370056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как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платформа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2033530"/>
            <a:ext cx="9144000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Набор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служб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, типичных для крупных приложений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управление окнами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меню, параметры настройки и хранение данных, 	диспетчер обновления и доступ к файлам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«Каркас» приложения уже готов-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сосредоточьтесь на бизнес-логике приложения!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093438"/>
            <a:ext cx="2370056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3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как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платформа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9800" y="1546043"/>
            <a:ext cx="921156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Уже готовые и подключаемые: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меню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панели инструментов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система окон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настройки приложения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справочная система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Механизм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обновления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Визуальная библиотека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Дополнитель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ные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виджеты (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TreeTableView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ZIP-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архивов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JNLP,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инсталляторов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разн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ых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ОС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1778793"/>
            <a:ext cx="2370056" cy="1004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352800"/>
            <a:ext cx="14954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6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подключаемых модулей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73130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45040</TotalTime>
  <Words>1224</Words>
  <Application>Microsoft Office PowerPoint</Application>
  <PresentationFormat>Широкоэкранный</PresentationFormat>
  <Paragraphs>316</Paragraphs>
  <Slides>43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43</vt:i4>
      </vt:variant>
    </vt:vector>
  </HeadingPairs>
  <TitlesOfParts>
    <vt:vector size="52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3423</cp:revision>
  <dcterms:created xsi:type="dcterms:W3CDTF">2010-11-10T13:30:04Z</dcterms:created>
  <dcterms:modified xsi:type="dcterms:W3CDTF">2017-08-07T10:06:09Z</dcterms:modified>
</cp:coreProperties>
</file>